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2F187D-1DDF-4A6E-8D35-95882DE80602}" type="datetimeFigureOut">
              <a:rPr lang="en-AU" smtClean="0"/>
              <a:pPr/>
              <a:t>4/12/2011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E6A48D-819F-46F2-8F55-83402854363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72200" cy="1894362"/>
          </a:xfrm>
        </p:spPr>
        <p:txBody>
          <a:bodyPr/>
          <a:lstStyle/>
          <a:p>
            <a:r>
              <a:rPr lang="en-AU" dirty="0" smtClean="0"/>
              <a:t>Spoodles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By Bianca</a:t>
            </a:r>
            <a:endParaRPr lang="en-AU" dirty="0"/>
          </a:p>
        </p:txBody>
      </p:sp>
      <p:pic>
        <p:nvPicPr>
          <p:cNvPr id="6" name="Picture 5" descr="fdf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79991">
            <a:off x="2339752" y="3429000"/>
            <a:ext cx="903701" cy="845272"/>
          </a:xfrm>
          <a:prstGeom prst="rect">
            <a:avLst/>
          </a:prstGeom>
        </p:spPr>
      </p:pic>
      <p:pic>
        <p:nvPicPr>
          <p:cNvPr id="7" name="Picture 6" descr="fdf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37437">
            <a:off x="3575631" y="3144053"/>
            <a:ext cx="864096" cy="808227"/>
          </a:xfrm>
          <a:prstGeom prst="rect">
            <a:avLst/>
          </a:prstGeom>
        </p:spPr>
      </p:pic>
      <p:pic>
        <p:nvPicPr>
          <p:cNvPr id="9" name="Picture 8" descr="fdf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4702">
            <a:off x="5004048" y="1124744"/>
            <a:ext cx="1057672" cy="989288"/>
          </a:xfrm>
          <a:prstGeom prst="rect">
            <a:avLst/>
          </a:prstGeom>
        </p:spPr>
      </p:pic>
      <p:pic>
        <p:nvPicPr>
          <p:cNvPr id="10" name="Picture 9" descr="fdf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379870">
            <a:off x="3613857" y="1636458"/>
            <a:ext cx="1057672" cy="989288"/>
          </a:xfrm>
          <a:prstGeom prst="rect">
            <a:avLst/>
          </a:prstGeom>
        </p:spPr>
      </p:pic>
      <p:pic>
        <p:nvPicPr>
          <p:cNvPr id="11" name="Picture 10" descr="fdf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733566">
            <a:off x="5105212" y="-121468"/>
            <a:ext cx="1057672" cy="9892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901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Breed, Name and Lifespan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The Spoodle is one of the most popular new breeds of dogs in Australia</a:t>
            </a:r>
            <a:r>
              <a:rPr lang="en-AU" dirty="0" smtClean="0">
                <a:sym typeface="Wingdings" pitchFamily="2" charset="2"/>
              </a:rPr>
              <a:t>.</a:t>
            </a:r>
          </a:p>
          <a:p>
            <a:r>
              <a:rPr lang="en-AU" dirty="0" smtClean="0">
                <a:sym typeface="Wingdings" pitchFamily="2" charset="2"/>
              </a:rPr>
              <a:t> A Spoodle is a Poodle crossed with an English Cocker Spaniel, American Cocker Spaniel or Springer Spaniel.</a:t>
            </a:r>
          </a:p>
          <a:p>
            <a:r>
              <a:rPr lang="en-AU" dirty="0" smtClean="0">
                <a:sym typeface="Wingdings" pitchFamily="2" charset="2"/>
              </a:rPr>
              <a:t>Spoodles are also called Cockapoos!</a:t>
            </a:r>
          </a:p>
          <a:p>
            <a:r>
              <a:rPr lang="en-AU" dirty="0" smtClean="0">
                <a:sym typeface="Wingdings" pitchFamily="2" charset="2"/>
              </a:rPr>
              <a:t>A Spoodle can be your cuddly friend for 10-15 years</a:t>
            </a:r>
          </a:p>
          <a:p>
            <a:pPr>
              <a:buNone/>
            </a:pPr>
            <a:r>
              <a:rPr lang="en-AU" dirty="0" smtClean="0">
                <a:sym typeface="Wingdings" pitchFamily="2" charset="2"/>
              </a:rPr>
              <a:t> 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endParaRPr lang="en-AU"/>
          </a:p>
        </p:txBody>
      </p:sp>
    </p:spTree>
    <p:custDataLst>
      <p:tags r:id="rId1"/>
    </p:custDataLst>
  </p:cSld>
  <p:clrMapOvr>
    <a:masterClrMapping/>
  </p:clrMapOvr>
  <p:transition advTm="3018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Appearance  </a:t>
            </a:r>
            <a:endParaRPr lang="en-AU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idx="1"/>
          </p:nvPr>
        </p:nvSpPr>
        <p:spPr/>
      </p:sp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>
          <a:xfrm>
            <a:off x="6732240" y="260648"/>
            <a:ext cx="1524000" cy="4956048"/>
          </a:xfrm>
        </p:spPr>
        <p:txBody>
          <a:bodyPr>
            <a:noAutofit/>
          </a:bodyPr>
          <a:lstStyle/>
          <a:p>
            <a:r>
              <a:rPr lang="en-AU" sz="1400" dirty="0" smtClean="0"/>
              <a:t>Spoodles have a very soft coat.</a:t>
            </a:r>
          </a:p>
          <a:p>
            <a:r>
              <a:rPr lang="en-AU" sz="1400" dirty="0" smtClean="0"/>
              <a:t>Spoodle colours are gold, chocolate, cream, apricot and rainbow</a:t>
            </a:r>
            <a:r>
              <a:rPr lang="en-AU" sz="1400" dirty="0" smtClean="0">
                <a:sym typeface="Wingdings" pitchFamily="2" charset="2"/>
              </a:rPr>
              <a:t> Okay just kidding, not rainbow.</a:t>
            </a:r>
          </a:p>
          <a:p>
            <a:r>
              <a:rPr lang="en-AU" sz="1400" dirty="0" smtClean="0">
                <a:sym typeface="Wingdings" pitchFamily="2" charset="2"/>
              </a:rPr>
              <a:t>Spoodles can look very different depending on which parent the pup is like.</a:t>
            </a:r>
          </a:p>
          <a:p>
            <a:r>
              <a:rPr lang="en-AU" sz="1400" dirty="0" smtClean="0">
                <a:sym typeface="Wingdings" pitchFamily="2" charset="2"/>
              </a:rPr>
              <a:t>Spoodles  are medium sized and most breeders leave their tails undocked, which means they leave them long instead of cutting them short.</a:t>
            </a:r>
            <a:endParaRPr lang="en-AU" sz="1400" dirty="0"/>
          </a:p>
        </p:txBody>
      </p:sp>
    </p:spTree>
    <p:custDataLst>
      <p:tags r:id="rId1"/>
    </p:custDataLst>
  </p:cSld>
  <p:clrMapOvr>
    <a:masterClrMapping/>
  </p:clrMapOvr>
  <p:transition advTm="3284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en-AU" dirty="0" smtClean="0"/>
              <a:t>Health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Owners have reported their Spoodles </a:t>
            </a:r>
            <a:r>
              <a:rPr lang="en-AU" smtClean="0"/>
              <a:t>with </a:t>
            </a:r>
            <a:r>
              <a:rPr lang="en-AU" smtClean="0"/>
              <a:t>no health </a:t>
            </a:r>
            <a:r>
              <a:rPr lang="en-AU" dirty="0" smtClean="0"/>
              <a:t>problems so far</a:t>
            </a:r>
            <a:r>
              <a:rPr lang="en-AU" dirty="0" smtClean="0">
                <a:sym typeface="Wingdings" pitchFamily="2" charset="2"/>
              </a:rPr>
              <a:t></a:t>
            </a:r>
          </a:p>
          <a:p>
            <a:r>
              <a:rPr lang="en-AU" dirty="0" smtClean="0">
                <a:sym typeface="Wingdings" pitchFamily="2" charset="2"/>
              </a:rPr>
              <a:t>Poodles and Cocker Spaniels can have problems with their eyes, so Spoodles may get weepy eyes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AU"/>
          </a:p>
        </p:txBody>
      </p:sp>
    </p:spTree>
    <p:custDataLst>
      <p:tags r:id="rId1"/>
    </p:custDataLst>
  </p:cSld>
  <p:clrMapOvr>
    <a:masterClrMapping/>
  </p:clrMapOvr>
  <p:transition advTm="2028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en-AU" dirty="0" smtClean="0"/>
              <a:t>Space, Exercise and Training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Spoodles like an average backyard to run and play in. </a:t>
            </a:r>
          </a:p>
          <a:p>
            <a:r>
              <a:rPr lang="en-AU" dirty="0" smtClean="0"/>
              <a:t>They love to run around so a daily walk or play in the park is recommended. </a:t>
            </a:r>
          </a:p>
          <a:p>
            <a:r>
              <a:rPr lang="en-AU" dirty="0" smtClean="0"/>
              <a:t>Spoodles are very playful and full of energy which may make them harder to train, although if you keep trying they will learn.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AU"/>
          </a:p>
        </p:txBody>
      </p:sp>
    </p:spTree>
    <p:custDataLst>
      <p:tags r:id="rId1"/>
    </p:custDataLst>
  </p:cSld>
  <p:clrMapOvr>
    <a:masterClrMapping/>
  </p:clrMapOvr>
  <p:transition advTm="28405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Owner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 Spoodle is not a pet for someone who wants to let it go in the backyard and ignore it.</a:t>
            </a:r>
          </a:p>
          <a:p>
            <a:r>
              <a:rPr lang="en-AU" dirty="0" smtClean="0"/>
              <a:t>Spoodle love humans and love playing and running around after people.</a:t>
            </a:r>
          </a:p>
          <a:p>
            <a:r>
              <a:rPr lang="en-AU" dirty="0" smtClean="0"/>
              <a:t>They like being included in family activities and having a lot of exercise. 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AU"/>
          </a:p>
        </p:txBody>
      </p:sp>
    </p:spTree>
    <p:custDataLst>
      <p:tags r:id="rId1"/>
    </p:custDataLst>
  </p:cSld>
  <p:clrMapOvr>
    <a:masterClrMapping/>
  </p:clrMapOvr>
  <p:transition advTm="2621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Grooming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Depending on what the Spoodle looks like, grooming can take between 5 minutes a week to 15 minutes daily! Most Spoodles have a thick and wavy coat.</a:t>
            </a:r>
          </a:p>
          <a:p>
            <a:r>
              <a:rPr lang="en-AU" dirty="0" smtClean="0"/>
              <a:t>Most owners use a slicker brush to take out loose hairs and knots.</a:t>
            </a:r>
          </a:p>
          <a:p>
            <a:r>
              <a:rPr lang="en-AU" dirty="0" smtClean="0"/>
              <a:t>Spoodles that are more like a Poodle than a Cocker Spaniel may need more clipping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AU"/>
          </a:p>
        </p:txBody>
      </p:sp>
    </p:spTree>
    <p:custDataLst>
      <p:tags r:id="rId1"/>
    </p:custDataLst>
  </p:cSld>
  <p:clrMapOvr>
    <a:masterClrMapping/>
  </p:clrMapOvr>
  <p:transition advTm="30077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AU" dirty="0" smtClean="0"/>
              <a:t>Spoodles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Spoodles are a fun, safe and non-shedding dog. </a:t>
            </a:r>
          </a:p>
          <a:p>
            <a:r>
              <a:rPr lang="en-AU" dirty="0" smtClean="0"/>
              <a:t>They </a:t>
            </a:r>
            <a:r>
              <a:rPr lang="en-AU" dirty="0" smtClean="0"/>
              <a:t>are cute and cuddly for your family to enjoy.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AU"/>
          </a:p>
        </p:txBody>
      </p:sp>
    </p:spTree>
    <p:custDataLst>
      <p:tags r:id="rId1"/>
    </p:custDataLst>
  </p:cSld>
  <p:clrMapOvr>
    <a:masterClrMapping/>
  </p:clrMapOvr>
  <p:transition advTm="1376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548680"/>
            <a:ext cx="69847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>
                <a:solidFill>
                  <a:schemeClr val="accent1"/>
                </a:solidFill>
              </a:rPr>
              <a:t>Thankyou for listening to my slideshow</a:t>
            </a:r>
            <a:endParaRPr lang="en-AU" sz="8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|1.7|0.5|0.5|0.4|0.4|0.6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4|23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5|27.2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|14.8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7|20.5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5|19.2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25.8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1|8.8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8216</TotalTime>
  <Words>353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Spoodles</vt:lpstr>
      <vt:lpstr>Breed, Name and Lifespan</vt:lpstr>
      <vt:lpstr>Appearance  </vt:lpstr>
      <vt:lpstr>Health</vt:lpstr>
      <vt:lpstr>Space, Exercise and Training</vt:lpstr>
      <vt:lpstr>Perfect Owner</vt:lpstr>
      <vt:lpstr>Grooming</vt:lpstr>
      <vt:lpstr>Spoodles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Spoodles</dc:title>
  <dc:creator>Mark Davidson</dc:creator>
  <cp:lastModifiedBy>Mark Davidson</cp:lastModifiedBy>
  <cp:revision>822</cp:revision>
  <dcterms:created xsi:type="dcterms:W3CDTF">2011-11-28T06:20:59Z</dcterms:created>
  <dcterms:modified xsi:type="dcterms:W3CDTF">2011-12-04T00:51:34Z</dcterms:modified>
</cp:coreProperties>
</file>